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56" r:id="rId5"/>
    <p:sldId id="257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16B4B-60B0-4932-A8CC-628F52F6C1B5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C58EE-0249-44E0-8552-58DF21C5F751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58EE-0249-44E0-8552-58DF21C5F751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2EF5-333B-4258-BFC8-F71FA2FA429E}" type="datetimeFigureOut">
              <a:rPr lang="en-US" smtClean="0"/>
              <a:pPr/>
              <a:t>2/13/2011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8B4E-8650-4F53-89AE-DA350F98152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928670"/>
            <a:ext cx="3286148" cy="407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571472" y="571480"/>
            <a:ext cx="3786214" cy="5214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357298"/>
            <a:ext cx="408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Image Boards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3488327" cy="232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000108"/>
            <a:ext cx="3786214" cy="5214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In the next few slides you will see 3 pages. These pages are filled with randomly selected images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285992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Given a brief or a design problem to solve; One can draw inspiration from each image board for designing an artefact .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000504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Why do this?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The whole purpose of using an image board is to generate various different solutions to the one problem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716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u="sng" dirty="0" smtClean="0">
                <a:solidFill>
                  <a:schemeClr val="bg1"/>
                </a:solidFill>
              </a:rPr>
              <a:t>A few points to note!</a:t>
            </a:r>
            <a:endParaRPr lang="en-IE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857232"/>
            <a:ext cx="3643338" cy="4071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928662" y="64291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The process allows you to work through ideas in an unstructured way.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92880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This technique is intended to broaden a pupils creativity and design capability.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714752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And Remember!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You can subtly reflect your inspiration(s) in the design, it doesn’t have to be taken directly from the board. The images may simply spark off an idea for you!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ert\Documents\FYP\images\119498515791557948pallone_aerestatico_arch_01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35851">
            <a:off x="285720" y="285728"/>
            <a:ext cx="785818" cy="1054553"/>
          </a:xfrm>
          <a:prstGeom prst="rect">
            <a:avLst/>
          </a:prstGeom>
          <a:noFill/>
        </p:spPr>
      </p:pic>
      <p:pic>
        <p:nvPicPr>
          <p:cNvPr id="1028" name="Picture 4" descr="C:\Users\Robert\Documents\FYP\images\New Folder\1194983739304205047rana01_architetto_france_01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6352">
            <a:off x="1029592" y="170130"/>
            <a:ext cx="1644647" cy="1661654"/>
          </a:xfrm>
          <a:prstGeom prst="rect">
            <a:avLst/>
          </a:prstGeom>
          <a:noFill/>
        </p:spPr>
      </p:pic>
      <p:pic>
        <p:nvPicPr>
          <p:cNvPr id="1029" name="Picture 5" descr="C:\Users\Robert\Documents\FYP\images\New Folder\1194984343593187801globe_marcelo_staudt_.svg.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7166"/>
            <a:ext cx="1285874" cy="1285874"/>
          </a:xfrm>
          <a:prstGeom prst="rect">
            <a:avLst/>
          </a:prstGeom>
          <a:noFill/>
        </p:spPr>
      </p:pic>
      <p:pic>
        <p:nvPicPr>
          <p:cNvPr id="1030" name="Picture 6" descr="C:\Users\Robert\Documents\FYP\images\New Folder\1194985030578652702toothbrush_and_paste_ganson.svg.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61248">
            <a:off x="4443299" y="619506"/>
            <a:ext cx="1630626" cy="782635"/>
          </a:xfrm>
          <a:prstGeom prst="rect">
            <a:avLst/>
          </a:prstGeom>
          <a:noFill/>
        </p:spPr>
      </p:pic>
      <p:pic>
        <p:nvPicPr>
          <p:cNvPr id="1031" name="Picture 7" descr="C:\Users\Robert\Documents\FYP\images\New Folder\1194985150975364603bike_tobias_jakobs_.svg.m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57166"/>
            <a:ext cx="1536683" cy="1301090"/>
          </a:xfrm>
          <a:prstGeom prst="rect">
            <a:avLst/>
          </a:prstGeom>
          <a:noFill/>
        </p:spPr>
      </p:pic>
      <p:pic>
        <p:nvPicPr>
          <p:cNvPr id="1032" name="Picture 8" descr="C:\Users\Robert\Documents\FYP\images\New Folder\1194985247846495220motosega.svg.m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000240"/>
            <a:ext cx="1442870" cy="668335"/>
          </a:xfrm>
          <a:prstGeom prst="rect">
            <a:avLst/>
          </a:prstGeom>
          <a:noFill/>
        </p:spPr>
      </p:pic>
      <p:pic>
        <p:nvPicPr>
          <p:cNvPr id="1033" name="Picture 9" descr="C:\Users\Robert\Documents\FYP\images\New Folder\1194985474293452798dolphin_enrique_meza_c_02.svg.me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2000240"/>
            <a:ext cx="1682743" cy="1082332"/>
          </a:xfrm>
          <a:prstGeom prst="rect">
            <a:avLst/>
          </a:prstGeom>
          <a:noFill/>
        </p:spPr>
      </p:pic>
      <p:pic>
        <p:nvPicPr>
          <p:cNvPr id="1034" name="Picture 10" descr="C:\Users\Robert\Documents\FYP\images\New Folder\1194986855125869974rubik_s_cube_random_petr_01.svg.m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928802"/>
            <a:ext cx="944553" cy="1027579"/>
          </a:xfrm>
          <a:prstGeom prst="rect">
            <a:avLst/>
          </a:prstGeom>
          <a:noFill/>
        </p:spPr>
      </p:pic>
      <p:pic>
        <p:nvPicPr>
          <p:cNvPr id="1035" name="Picture 11" descr="C:\Users\Robert\Documents\FYP\images\New Folder\1206572406920045512johnny_automatic_NPS_map_pictographs_part_43.svg.me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1857364"/>
            <a:ext cx="1255713" cy="1255713"/>
          </a:xfrm>
          <a:prstGeom prst="rect">
            <a:avLst/>
          </a:prstGeom>
          <a:noFill/>
        </p:spPr>
      </p:pic>
      <p:pic>
        <p:nvPicPr>
          <p:cNvPr id="1036" name="Picture 12" descr="C:\Users\Robert\Documents\FYP\images\New Folder\1238700452906216203tom_hole_punch.svg.med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15140" y="1857364"/>
            <a:ext cx="1328458" cy="1428760"/>
          </a:xfrm>
          <a:prstGeom prst="rect">
            <a:avLst/>
          </a:prstGeom>
          <a:noFill/>
        </p:spPr>
      </p:pic>
      <p:pic>
        <p:nvPicPr>
          <p:cNvPr id="1037" name="Picture 13" descr="C:\Users\Robert\Documents\FYP\images\New Folder\11949844451594864449pinzatrice_rollandin_arc_01.svg.med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3286124"/>
            <a:ext cx="1357322" cy="1045138"/>
          </a:xfrm>
          <a:prstGeom prst="rect">
            <a:avLst/>
          </a:prstGeom>
          <a:noFill/>
        </p:spPr>
      </p:pic>
      <p:pic>
        <p:nvPicPr>
          <p:cNvPr id="1038" name="Picture 14" descr="C:\Users\Robert\Documents\FYP\images\New Folder\11949847401560083297sledge_01.svg.me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94097">
            <a:off x="2143108" y="3643314"/>
            <a:ext cx="1358624" cy="642942"/>
          </a:xfrm>
          <a:prstGeom prst="rect">
            <a:avLst/>
          </a:prstGeom>
          <a:noFill/>
        </p:spPr>
      </p:pic>
      <p:pic>
        <p:nvPicPr>
          <p:cNvPr id="1039" name="Picture 15" descr="C:\Users\Robert\Documents\FYP\images\New Folder\11949849751056341160traffic_light_dan_gerhar_01.svg.med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1060426">
            <a:off x="3643306" y="3143248"/>
            <a:ext cx="1142999" cy="1143008"/>
          </a:xfrm>
          <a:prstGeom prst="rect">
            <a:avLst/>
          </a:prstGeom>
          <a:noFill/>
        </p:spPr>
      </p:pic>
      <p:pic>
        <p:nvPicPr>
          <p:cNvPr id="1040" name="Picture 16" descr="C:\Users\Robert\Documents\FYP\images\New Folder\11949850871776994785ironing_board_gerald_g._02.svg.med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554931">
            <a:off x="5072066" y="3429000"/>
            <a:ext cx="1470021" cy="906827"/>
          </a:xfrm>
          <a:prstGeom prst="rect">
            <a:avLst/>
          </a:prstGeom>
          <a:noFill/>
        </p:spPr>
      </p:pic>
      <p:pic>
        <p:nvPicPr>
          <p:cNvPr id="1041" name="Picture 17" descr="C:\Users\Robert\Documents\FYP\images\New Folder\11949852452075526326metro_avvolgibile.svg.med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86578" y="3429000"/>
            <a:ext cx="1519233" cy="956875"/>
          </a:xfrm>
          <a:prstGeom prst="rect">
            <a:avLst/>
          </a:prstGeom>
          <a:noFill/>
        </p:spPr>
      </p:pic>
      <p:pic>
        <p:nvPicPr>
          <p:cNvPr id="1042" name="Picture 18" descr="C:\Users\Robert\Documents\FYP\images\New Folder\11949866481165313001harp2_ganson.svg.med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57609">
            <a:off x="500034" y="4714884"/>
            <a:ext cx="1054283" cy="1552576"/>
          </a:xfrm>
          <a:prstGeom prst="rect">
            <a:avLst/>
          </a:prstGeom>
          <a:noFill/>
        </p:spPr>
      </p:pic>
      <p:pic>
        <p:nvPicPr>
          <p:cNvPr id="1043" name="Picture 19" descr="C:\Users\Robert\Documents\FYP\images\New Folder\11949897641040719373leone_01_architetto_fran_01.svg.med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71604" y="4929198"/>
            <a:ext cx="1255706" cy="1255706"/>
          </a:xfrm>
          <a:prstGeom prst="rect">
            <a:avLst/>
          </a:prstGeom>
          <a:noFill/>
        </p:spPr>
      </p:pic>
      <p:pic>
        <p:nvPicPr>
          <p:cNvPr id="1044" name="Picture 20" descr="C:\Users\Robert\Documents\FYP\images\New Folder\11954348431437107035Gerald_G_Balance_Scale.svg.med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21173974">
            <a:off x="2786050" y="4929198"/>
            <a:ext cx="1726055" cy="1116010"/>
          </a:xfrm>
          <a:prstGeom prst="rect">
            <a:avLst/>
          </a:prstGeom>
          <a:noFill/>
        </p:spPr>
      </p:pic>
      <p:pic>
        <p:nvPicPr>
          <p:cNvPr id="1045" name="Picture 21" descr="C:\Users\Robert\Documents\FYP\images\New Folder\119498660011089055268ball_form_jarno_vasama.svg.med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786314" y="5072074"/>
            <a:ext cx="1714502" cy="1102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\Documents\FYP\images\New Folder (2)\1194983726616842398seal_sek_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306513" cy="1347787"/>
          </a:xfrm>
          <a:prstGeom prst="rect">
            <a:avLst/>
          </a:prstGeom>
          <a:noFill/>
        </p:spPr>
      </p:pic>
      <p:pic>
        <p:nvPicPr>
          <p:cNvPr id="2051" name="Picture 3" descr="C:\Users\Robert\Documents\FYP\images\New Folder (2)\1194983819848022239joypad_the_mad_processor_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6962">
            <a:off x="1857356" y="500042"/>
            <a:ext cx="881066" cy="958854"/>
          </a:xfrm>
          <a:prstGeom prst="rect">
            <a:avLst/>
          </a:prstGeom>
          <a:noFill/>
        </p:spPr>
      </p:pic>
      <p:pic>
        <p:nvPicPr>
          <p:cNvPr id="2052" name="Picture 4" descr="C:\Users\Robert\Documents\FYP\images\New Folder (2)\1194984416852389400magnifying_glass_01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714356"/>
            <a:ext cx="863007" cy="857256"/>
          </a:xfrm>
          <a:prstGeom prst="rect">
            <a:avLst/>
          </a:prstGeom>
          <a:noFill/>
        </p:spPr>
      </p:pic>
      <p:pic>
        <p:nvPicPr>
          <p:cNvPr id="2053" name="Picture 5" descr="C:\Users\Robert\Documents\FYP\images\New Folder (2)\1194985053141572908umbrella.svg.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3259">
            <a:off x="4240077" y="389557"/>
            <a:ext cx="1618063" cy="1520930"/>
          </a:xfrm>
          <a:prstGeom prst="rect">
            <a:avLst/>
          </a:prstGeom>
          <a:noFill/>
        </p:spPr>
      </p:pic>
      <p:pic>
        <p:nvPicPr>
          <p:cNvPr id="2054" name="Picture 6" descr="C:\Users\Robert\Documents\FYP\images\New Folder (2)\1194985176415767563bicycle_philippe_colin_01.svg.m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318132">
            <a:off x="5903070" y="44709"/>
            <a:ext cx="2566613" cy="1908783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857364"/>
            <a:ext cx="857256" cy="139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 descr="C:\Users\Robert\Documents\FYP\images\New Folder (2)\1194985626525719339tasto_11_architetto_fran_01.svg.m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5" y="1857365"/>
            <a:ext cx="785818" cy="785818"/>
          </a:xfrm>
          <a:prstGeom prst="rect">
            <a:avLst/>
          </a:prstGeom>
          <a:noFill/>
        </p:spPr>
      </p:pic>
      <p:pic>
        <p:nvPicPr>
          <p:cNvPr id="2058" name="Picture 10" descr="C:\Users\Robert\Documents\FYP\images\New Folder (2)\1195422960313346344scallop_john_olsen_01.svg.me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691060">
            <a:off x="3039867" y="1925242"/>
            <a:ext cx="1282988" cy="1019646"/>
          </a:xfrm>
          <a:prstGeom prst="rect">
            <a:avLst/>
          </a:prstGeom>
          <a:noFill/>
        </p:spPr>
      </p:pic>
      <p:pic>
        <p:nvPicPr>
          <p:cNvPr id="2059" name="Picture 11" descr="C:\Users\Robert\Documents\FYP\images\New Folder (2)\1216137653542424074narrowhouse_cartoon_eye.svg.me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2285992"/>
            <a:ext cx="1881177" cy="1881177"/>
          </a:xfrm>
          <a:prstGeom prst="rect">
            <a:avLst/>
          </a:prstGeom>
          <a:noFill/>
        </p:spPr>
      </p:pic>
      <p:pic>
        <p:nvPicPr>
          <p:cNvPr id="2060" name="Picture 12" descr="C:\Users\Robert\Documents\FYP\images\New Folder (2)\11949839942140777322scissors.svg.med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67421">
            <a:off x="7501060" y="2321395"/>
            <a:ext cx="963608" cy="1595213"/>
          </a:xfrm>
          <a:prstGeom prst="rect">
            <a:avLst/>
          </a:prstGeom>
          <a:noFill/>
        </p:spPr>
      </p:pic>
      <p:pic>
        <p:nvPicPr>
          <p:cNvPr id="2061" name="Picture 13" descr="C:\Users\Robert\Documents\FYP\images\New Folder (2)\11949844781852506509desk_lamp_gerald_g._01.svg.med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9330535">
            <a:off x="671765" y="2797459"/>
            <a:ext cx="1669828" cy="1365171"/>
          </a:xfrm>
          <a:prstGeom prst="rect">
            <a:avLst/>
          </a:prstGeom>
          <a:noFill/>
        </p:spPr>
      </p:pic>
      <p:pic>
        <p:nvPicPr>
          <p:cNvPr id="2062" name="Picture 14" descr="C:\Users\Robert\Documents\FYP\images\New Folder (2)\11949847461824412395dice.svg.me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6116" y="3357562"/>
            <a:ext cx="714380" cy="785818"/>
          </a:xfrm>
          <a:prstGeom prst="rect">
            <a:avLst/>
          </a:prstGeom>
          <a:noFill/>
        </p:spPr>
      </p:pic>
      <p:pic>
        <p:nvPicPr>
          <p:cNvPr id="2063" name="Picture 15" descr="C:\Users\Robert\Documents\FYP\images\New Folder (2)\11949850581292269855lock.svg.med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57686" y="3643314"/>
            <a:ext cx="927095" cy="1204098"/>
          </a:xfrm>
          <a:prstGeom prst="rect">
            <a:avLst/>
          </a:prstGeom>
          <a:noFill/>
        </p:spPr>
      </p:pic>
      <p:pic>
        <p:nvPicPr>
          <p:cNvPr id="2064" name="Picture 16" descr="C:\Users\Robert\Documents\FYP\images\New Folder (2)\11949851191201106756m1_abrams_main_battle_tank_01.svg.med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470372">
            <a:off x="5953457" y="3870597"/>
            <a:ext cx="2459853" cy="1000132"/>
          </a:xfrm>
          <a:prstGeom prst="rect">
            <a:avLst/>
          </a:prstGeom>
          <a:noFill/>
        </p:spPr>
      </p:pic>
      <p:pic>
        <p:nvPicPr>
          <p:cNvPr id="2065" name="Picture 17" descr="C:\Users\Robert\Documents\FYP\images\New Folder (2)\11949853431656114603recycling_box_3d_a.j._as_01.svg.med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3108" y="3786190"/>
            <a:ext cx="902248" cy="974724"/>
          </a:xfrm>
          <a:prstGeom prst="rect">
            <a:avLst/>
          </a:prstGeom>
          <a:noFill/>
        </p:spPr>
      </p:pic>
      <p:pic>
        <p:nvPicPr>
          <p:cNvPr id="2066" name="Picture 18" descr="C:\Users\Robert\Documents\FYP\images\New Folder (2)\11949866731282028361guitar_jarno_vasamaa1.svg.med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0074524">
            <a:off x="666967" y="4201572"/>
            <a:ext cx="628650" cy="1585058"/>
          </a:xfrm>
          <a:prstGeom prst="rect">
            <a:avLst/>
          </a:prstGeom>
          <a:noFill/>
        </p:spPr>
      </p:pic>
      <p:pic>
        <p:nvPicPr>
          <p:cNvPr id="2067" name="Picture 19" descr="C:\Users\Robert\Documents\FYP\images\New Folder (2)\11954219702032981752johnny_automatic_turtle.svg.med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143240" y="4286256"/>
            <a:ext cx="928694" cy="1336894"/>
          </a:xfrm>
          <a:prstGeom prst="rect">
            <a:avLst/>
          </a:prstGeom>
          <a:noFill/>
        </p:spPr>
      </p:pic>
      <p:pic>
        <p:nvPicPr>
          <p:cNvPr id="2068" name="Picture 20" descr="C:\Users\Robert\Documents\FYP\images\New Folder (2)\11970888361449733116Gerald_G_Swiss_Army_Knife_2.svg.med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071934" y="4929198"/>
            <a:ext cx="2272709" cy="1000132"/>
          </a:xfrm>
          <a:prstGeom prst="rect">
            <a:avLst/>
          </a:prstGeom>
          <a:noFill/>
        </p:spPr>
      </p:pic>
      <p:pic>
        <p:nvPicPr>
          <p:cNvPr id="2069" name="Picture 21" descr="C:\Users\Robert\Documents\FYP\images\New Folder (2)\chuck_norris_random_fact_generator_6_3957_2224_image_2578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596190" y="4929198"/>
            <a:ext cx="1547810" cy="1547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bert\Documents\FYP\images\New Folder (3)\1194983735489793382crawfish2_ganson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000100" cy="1404037"/>
          </a:xfrm>
          <a:prstGeom prst="rect">
            <a:avLst/>
          </a:prstGeom>
          <a:noFill/>
        </p:spPr>
      </p:pic>
      <p:pic>
        <p:nvPicPr>
          <p:cNvPr id="3075" name="Picture 3" descr="C:\Users\Robert\Documents\FYP\images\New Folder (3)\1194983838402900504bb_wrld_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28604"/>
            <a:ext cx="871541" cy="862318"/>
          </a:xfrm>
          <a:prstGeom prst="rect">
            <a:avLst/>
          </a:prstGeom>
          <a:noFill/>
        </p:spPr>
      </p:pic>
      <p:pic>
        <p:nvPicPr>
          <p:cNvPr id="3076" name="Picture 4" descr="C:\Users\Robert\Documents\FYP\images\New Folder (3)\1194984732275610276daffodil_jonathan_dietri_01.svg.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653089"/>
            <a:ext cx="618629" cy="1204911"/>
          </a:xfrm>
          <a:prstGeom prst="rect">
            <a:avLst/>
          </a:prstGeom>
          <a:noFill/>
        </p:spPr>
      </p:pic>
      <p:pic>
        <p:nvPicPr>
          <p:cNvPr id="3077" name="Picture 5" descr="C:\Users\Robert\Documents\FYP\images\New Folder (3)\1194985075584390419calamita_architetto_fran_01.svg.m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85728"/>
            <a:ext cx="1352550" cy="1227137"/>
          </a:xfrm>
          <a:prstGeom prst="rect">
            <a:avLst/>
          </a:prstGeom>
          <a:noFill/>
        </p:spPr>
      </p:pic>
      <p:pic>
        <p:nvPicPr>
          <p:cNvPr id="3078" name="Picture 6" descr="C:\Users\Robert\Documents\FYP\images\New Folder (3)\1194985180255476221tramway_lumen_design_stu_01.svg.m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85728"/>
            <a:ext cx="1375096" cy="1646021"/>
          </a:xfrm>
          <a:prstGeom prst="rect">
            <a:avLst/>
          </a:prstGeom>
          <a:noFill/>
        </p:spPr>
      </p:pic>
      <p:pic>
        <p:nvPicPr>
          <p:cNvPr id="3079" name="Picture 7" descr="C:\Users\Robert\Documents\FYP\images\New Folder (3)\1194985422676876798ladybug_01.svg.me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571480"/>
            <a:ext cx="1697033" cy="1774818"/>
          </a:xfrm>
          <a:prstGeom prst="rect">
            <a:avLst/>
          </a:prstGeom>
          <a:noFill/>
        </p:spPr>
      </p:pic>
      <p:pic>
        <p:nvPicPr>
          <p:cNvPr id="3080" name="Picture 8" descr="C:\Users\Robert\Documents\FYP\images\New Folder (3)\1194986802274589086football_ball_brice_boye_01.svg.me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1" y="1857364"/>
            <a:ext cx="1071570" cy="1075046"/>
          </a:xfrm>
          <a:prstGeom prst="rect">
            <a:avLst/>
          </a:prstGeom>
          <a:noFill/>
        </p:spPr>
      </p:pic>
      <p:pic>
        <p:nvPicPr>
          <p:cNvPr id="3081" name="Picture 9" descr="C:\Users\Robert\Documents\FYP\images\New Folder (3)\1195442460930966331Wice_Handicap_sign.svg.me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2000240"/>
            <a:ext cx="1049794" cy="1133473"/>
          </a:xfrm>
          <a:prstGeom prst="rect">
            <a:avLst/>
          </a:prstGeom>
          <a:noFill/>
        </p:spPr>
      </p:pic>
      <p:pic>
        <p:nvPicPr>
          <p:cNvPr id="3082" name="Picture 10" descr="C:\Users\Robert\Documents\FYP\images\New Folder (3)\1228430543657071922Startright_Automotive_Amp_Meter.svg.m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44" y="3214686"/>
            <a:ext cx="1023934" cy="1023934"/>
          </a:xfrm>
          <a:prstGeom prst="rect">
            <a:avLst/>
          </a:prstGeom>
          <a:noFill/>
        </p:spPr>
      </p:pic>
      <p:pic>
        <p:nvPicPr>
          <p:cNvPr id="3083" name="Picture 11" descr="C:\Users\Robert\Documents\FYP\images\New Folder (3)\11949839951455368809scissors_02.svg.med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231741">
            <a:off x="5137396" y="2319523"/>
            <a:ext cx="1174744" cy="1311298"/>
          </a:xfrm>
          <a:prstGeom prst="rect">
            <a:avLst/>
          </a:prstGeom>
          <a:noFill/>
        </p:spPr>
      </p:pic>
      <p:pic>
        <p:nvPicPr>
          <p:cNvPr id="3084" name="Picture 12" descr="C:\Users\Robert\Documents\FYP\images\New Folder (3)\11949846151836758454sailing_kids.svg.me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29454" y="2143116"/>
            <a:ext cx="1173159" cy="1533232"/>
          </a:xfrm>
          <a:prstGeom prst="rect">
            <a:avLst/>
          </a:prstGeom>
          <a:noFill/>
        </p:spPr>
      </p:pic>
      <p:pic>
        <p:nvPicPr>
          <p:cNvPr id="3085" name="Picture 13" descr="C:\Users\Robert\Documents\FYP\images\New Folder (3)\11949847671382526766red_lips_02.svg.med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0034" y="3500438"/>
            <a:ext cx="1441447" cy="720405"/>
          </a:xfrm>
          <a:prstGeom prst="rect">
            <a:avLst/>
          </a:prstGeom>
          <a:noFill/>
        </p:spPr>
      </p:pic>
      <p:pic>
        <p:nvPicPr>
          <p:cNvPr id="3086" name="Picture 14" descr="C:\Users\Robert\Documents\FYP\images\New Folder (3)\11949850681230545940cog_01.svg.med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00430" y="1857364"/>
            <a:ext cx="1008065" cy="1017900"/>
          </a:xfrm>
          <a:prstGeom prst="rect">
            <a:avLst/>
          </a:prstGeom>
          <a:noFill/>
        </p:spPr>
      </p:pic>
      <p:pic>
        <p:nvPicPr>
          <p:cNvPr id="3087" name="Picture 15" descr="C:\Users\Robert\Documents\FYP\images\New Folder (3)\11949851911655073011Montacarichi.svg.med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488" y="4643446"/>
            <a:ext cx="1930399" cy="1866101"/>
          </a:xfrm>
          <a:prstGeom prst="rect">
            <a:avLst/>
          </a:prstGeom>
          <a:noFill/>
        </p:spPr>
      </p:pic>
      <p:pic>
        <p:nvPicPr>
          <p:cNvPr id="3088" name="Picture 16" descr="C:\Users\Robert\Documents\FYP\images\New Folder (3)\11949861631278484373lemon_half_ganson.svg.med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29322" y="3714752"/>
            <a:ext cx="1020729" cy="1143008"/>
          </a:xfrm>
          <a:prstGeom prst="rect">
            <a:avLst/>
          </a:prstGeom>
          <a:noFill/>
        </p:spPr>
      </p:pic>
      <p:pic>
        <p:nvPicPr>
          <p:cNvPr id="3089" name="Picture 17" descr="C:\Users\Robert\Documents\FYP\images\New Folder (3)\11949868341712633854toy_paper_plane_01.svg.med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7158" y="4643446"/>
            <a:ext cx="1331913" cy="1166813"/>
          </a:xfrm>
          <a:prstGeom prst="rect">
            <a:avLst/>
          </a:prstGeom>
          <a:noFill/>
        </p:spPr>
      </p:pic>
      <p:pic>
        <p:nvPicPr>
          <p:cNvPr id="3090" name="Picture 18" descr="C:\Users\Robert\Documents\FYP\images\New Folder (3)\11954346011753238394valessiobrito_Fire_June_holiday_s.svg.med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000232" y="3500438"/>
            <a:ext cx="1285884" cy="1851008"/>
          </a:xfrm>
          <a:prstGeom prst="rect">
            <a:avLst/>
          </a:prstGeom>
          <a:noFill/>
        </p:spPr>
      </p:pic>
      <p:pic>
        <p:nvPicPr>
          <p:cNvPr id="3091" name="Picture 19" descr="C:\Users\Robert\Documents\FYP\images\New Folder (3)\11970934022000775701johnny_automatic_ship_s_wheel.svg.med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215206" y="4214818"/>
            <a:ext cx="1590675" cy="1601479"/>
          </a:xfrm>
          <a:prstGeom prst="rect">
            <a:avLst/>
          </a:prstGeom>
          <a:noFill/>
        </p:spPr>
      </p:pic>
      <p:pic>
        <p:nvPicPr>
          <p:cNvPr id="3092" name="Picture 20" descr="C:\Users\Robert\Documents\FYP\images\New Folder (3)\watch-md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20376976">
            <a:off x="5700075" y="4919023"/>
            <a:ext cx="1000132" cy="1324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71480"/>
            <a:ext cx="56436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 smtClean="0"/>
              <a:t>Instructions to teacher: </a:t>
            </a:r>
          </a:p>
          <a:p>
            <a:endParaRPr lang="en-IE" dirty="0" smtClean="0"/>
          </a:p>
          <a:p>
            <a:r>
              <a:rPr lang="en-IE" dirty="0" smtClean="0"/>
              <a:t>1.Hand out one image board to each pupil in the class or small groups of pupils. </a:t>
            </a:r>
          </a:p>
          <a:p>
            <a:r>
              <a:rPr lang="en-IE" dirty="0" smtClean="0"/>
              <a:t>2. Call out the problem to be solved (or </a:t>
            </a:r>
            <a:r>
              <a:rPr lang="en-IE" dirty="0" smtClean="0"/>
              <a:t>the actual </a:t>
            </a:r>
            <a:r>
              <a:rPr lang="en-IE" dirty="0" smtClean="0"/>
              <a:t>engineering brief).</a:t>
            </a:r>
          </a:p>
          <a:p>
            <a:r>
              <a:rPr lang="en-IE" dirty="0" smtClean="0"/>
              <a:t>3. Each member of the group must come up with their own individual designs, drawing inspiration from the image board. </a:t>
            </a:r>
          </a:p>
          <a:p>
            <a:r>
              <a:rPr lang="en-IE" dirty="0" smtClean="0"/>
              <a:t>4. Next all the members of the group combine their ideas, discuss and sketch the best solution. </a:t>
            </a:r>
          </a:p>
          <a:p>
            <a:r>
              <a:rPr lang="en-IE" dirty="0" smtClean="0"/>
              <a:t>5. Conduct a class discussion whereby the pupils present their solutions and bounce ideas off each other.</a:t>
            </a:r>
          </a:p>
          <a:p>
            <a:endParaRPr lang="en-IE" dirty="0" smtClean="0"/>
          </a:p>
          <a:p>
            <a:r>
              <a:rPr lang="en-IE" dirty="0" smtClean="0"/>
              <a:t>**For the Leaving Cert Brief this activity can be used by pupils individually.</a:t>
            </a:r>
          </a:p>
          <a:p>
            <a:r>
              <a:rPr lang="en-IE" dirty="0" smtClean="0"/>
              <a:t>Of course, you can create your own image boards.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357298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428604"/>
            <a:ext cx="313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Activities!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285860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Using the image boards; create the most innovative design you can to solve the following problems: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285992"/>
            <a:ext cx="628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/>
              <a:t>A local toy company has asked you to come up with an educational toy for children to develop hand/eye coordination. Use an image board to find inspiration for your design. 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Design an automatic animal feeder (choose animal) using inspiration from the image boards. 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The elderly are a common target audience for designers. Equipment that help them with whatever ailments they may have are constantly introduced to the market. Using inspiration from the image board, design a product that may be beneficial for the elderly. 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Obesity is a growing problem for the people of Ireland nowadays. Yet exercise machines can be boring to use. Using the image boards provided, design a new piece of exercise equipment that is fun to use.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413</Words>
  <Application>Microsoft Office PowerPoint</Application>
  <PresentationFormat>On-screen Show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</dc:creator>
  <cp:lastModifiedBy>Robert</cp:lastModifiedBy>
  <cp:revision>5</cp:revision>
  <dcterms:created xsi:type="dcterms:W3CDTF">2011-01-12T20:20:02Z</dcterms:created>
  <dcterms:modified xsi:type="dcterms:W3CDTF">2011-02-13T18:59:17Z</dcterms:modified>
</cp:coreProperties>
</file>